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511" r:id="rId2"/>
    <p:sldId id="463" r:id="rId3"/>
    <p:sldId id="529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477" r:id="rId14"/>
    <p:sldId id="399" r:id="rId15"/>
    <p:sldId id="409" r:id="rId16"/>
    <p:sldId id="481" r:id="rId17"/>
    <p:sldId id="482" r:id="rId18"/>
    <p:sldId id="5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>
        <p:scale>
          <a:sx n="200" d="100"/>
          <a:sy n="200" d="100"/>
        </p:scale>
        <p:origin x="-3494" y="-2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27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80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78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82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270+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27000+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08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Overview page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Create App from external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Add bullet Chart inside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Working with In-app Extensibility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24242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B0990A4E-8C1B-44E1-A42A-9319E035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Building OVP – Overview page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91A292-A1FE-5C0A-CB62-6646D382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063983"/>
            <a:ext cx="9286875" cy="523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0EDE6A-E98A-ED1A-EE4C-05C1DE5EDC97}"/>
              </a:ext>
            </a:extLst>
          </p:cNvPr>
          <p:cNvCxnSpPr/>
          <p:nvPr/>
        </p:nvCxnSpPr>
        <p:spPr>
          <a:xfrm flipH="1">
            <a:off x="1243584" y="2426208"/>
            <a:ext cx="731520" cy="1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4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DE752-D21D-BD83-7962-A548E428E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41"/>
            <a:ext cx="2636748" cy="1943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A00BC-D757-4E84-2CBF-92848ACF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634" y="209466"/>
            <a:ext cx="3613992" cy="2563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7CFE3-7E04-A108-936B-D0BFA742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231" y="495224"/>
            <a:ext cx="2743438" cy="1752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E9E169-2760-2266-3895-AE139F5CB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410" y="3429000"/>
            <a:ext cx="3459780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5231E4-A795-6458-98F5-604043C35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2" y="-144347"/>
            <a:ext cx="4984909" cy="34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7F2B2F-0E2D-9A62-107B-4919D0FC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3" y="3208453"/>
            <a:ext cx="5946467" cy="34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926AA-BFEB-F6AE-16C0-BB9DDB8F5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027" y="3005253"/>
            <a:ext cx="4984909" cy="2575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4695D8-7315-C7C2-E461-23E1234E0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467" y="0"/>
            <a:ext cx="5115849" cy="28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4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CB4BFDA-962F-2190-B836-CA3795A7A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319088"/>
            <a:ext cx="8401050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96058DC-39E5-8D75-8733-3A35855D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570" y="182880"/>
            <a:ext cx="563958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C4AF0-166D-B3B3-71FF-29DC94333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614" y="4770046"/>
            <a:ext cx="6599492" cy="1707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81AEFA-ADD6-BBE3-7805-808B72D1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614" y="2948829"/>
            <a:ext cx="6599492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B9ED0-ACFF-381B-6889-36C7C5E0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806" y="267900"/>
            <a:ext cx="6782388" cy="1607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6AA44-5780-3185-1632-7130EDC4B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00" y="4149021"/>
            <a:ext cx="4351397" cy="1287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806B5-0586-C4C8-6076-FB83AA7D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960" y="2158926"/>
            <a:ext cx="6668078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04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84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11619</TotalTime>
  <Words>140</Words>
  <Application>Microsoft Office PowerPoint</Application>
  <PresentationFormat>Widescreen</PresentationFormat>
  <Paragraphs>38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715</cp:revision>
  <dcterms:created xsi:type="dcterms:W3CDTF">2016-07-10T03:33:26Z</dcterms:created>
  <dcterms:modified xsi:type="dcterms:W3CDTF">2022-08-11T07:31:19Z</dcterms:modified>
</cp:coreProperties>
</file>